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72" r:id="rId5"/>
    <p:sldId id="270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56"/>
    <p:restoredTop sz="93032"/>
  </p:normalViewPr>
  <p:slideViewPr>
    <p:cSldViewPr snapToGrid="0" snapToObjects="1">
      <p:cViewPr varScale="1">
        <p:scale>
          <a:sx n="63" d="100"/>
          <a:sy n="63" d="100"/>
        </p:scale>
        <p:origin x="16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6069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 CURATOR TRAINING PROGRAMME</a:t>
            </a:r>
          </a:p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Tag 4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Geschichten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verpacken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und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verbreiten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Trainer: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Namen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einfügen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269527"/>
            <a:ext cx="86801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ÜBERBLICK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Diskutiert das Feedback für eure Ergebnissen der Analyse und Feedbackrunde zu den Strategien zu verpacken der Inhalte </a:t>
            </a:r>
          </a:p>
          <a:p>
            <a:pPr marL="342900" indent="-342900">
              <a:buFont typeface="Arial" charset="0"/>
              <a:buChar char="•"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Verwendet digitale Werkzeuge, um die Ergebnisse der Geschichten zu verpacken</a:t>
            </a:r>
          </a:p>
          <a:p>
            <a:pPr marL="342900" indent="-342900">
              <a:buFont typeface="Arial" charset="0"/>
              <a:buChar char="•"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Erstellt einen Plan zur Verbreitung der aufbereiteten Inhalte </a:t>
            </a:r>
          </a:p>
          <a:p>
            <a:pPr marL="342900" indent="-342900">
              <a:buFont typeface="Arial" charset="0"/>
              <a:buChar char="•"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Hausaufgabe: Peer-Review und Überarbeitung der aufbereiteten Inhalte 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1103479"/>
            <a:ext cx="8680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PEER-REVIEW DER VERPACKUNGS STRATEGIE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12133" y="1935848"/>
            <a:ext cx="3080692" cy="3281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3092825" y="1935847"/>
            <a:ext cx="3080692" cy="32816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693" b="33921"/>
          <a:stretch/>
        </p:blipFill>
        <p:spPr>
          <a:xfrm>
            <a:off x="6071918" y="1935846"/>
            <a:ext cx="2993442" cy="32816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45753" y="2706497"/>
            <a:ext cx="2413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PUBLIKUM UND ZWECK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de-DE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Auf wen zielst du mit den aufbereiteten Inhalten und warum machst du das?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1913" y="2706497"/>
            <a:ext cx="2413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PRAKTISCHE AUFGABEN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de-DE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Was musst du tun, um den Inhalt zu produzieren?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83392" y="2706497"/>
            <a:ext cx="2413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FORMAT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de-DE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Wie plant Ihr die Ergebnisse der Geschichten zu präsentieren?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1"/>
          <a:stretch/>
        </p:blipFill>
        <p:spPr>
          <a:xfrm>
            <a:off x="0" y="2237120"/>
            <a:ext cx="9144000" cy="46208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51" y="1592134"/>
            <a:ext cx="9111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GESCHICHTEN VERPACKEN</a:t>
            </a: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78"/>
          <a:stretch/>
        </p:blipFill>
        <p:spPr>
          <a:xfrm>
            <a:off x="1793" y="0"/>
            <a:ext cx="9144000" cy="97536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t="37555" r="69333" b="35629"/>
          <a:stretch/>
        </p:blipFill>
        <p:spPr>
          <a:xfrm>
            <a:off x="3657599" y="3625440"/>
            <a:ext cx="1828800" cy="18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3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605806"/>
            <a:ext cx="88345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WISSENSVERBREITUNG: EIN ÜBERBLICK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Wissensverbreitung beschreibt einen Prozess, in dem wir die Erkenntnisse und Kernbotschaften aus aufbereiteten Geschichten aufnehmen und sie mit Personen, Gruppen und / oder Organisationen teilen, die sie nutzen können, um positive Veränderungen zu bewirken. Dies können basisdemokratische Entscheidungsträger sein oder  politische Entscheidungsträger.</a:t>
            </a:r>
          </a:p>
          <a:p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Im Rahmen der Mobilisierung von Wissen sollten wir uns Folgendes klar machen:</a:t>
            </a: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Wissen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- Was haben wir gelernt?</a:t>
            </a: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Zweck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- Welche Veränderung wollen wir machen?</a:t>
            </a: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	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Publikum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- Wer kann diese Veränderung vornehmen?</a:t>
            </a: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		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Methode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- Wie können wir die Geschichten mit diesem 					Publikum teilen?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6633" y="1551183"/>
            <a:ext cx="8680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WISSENSVERBREITUNG - AUFGABE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Erstellt in euren Gruppen einen Aktionsplan zur Verbreitung von Wissen, der beschreibt, wie der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aufbereietet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Inhalt mit den Zielgruppen geteilt wird. </a:t>
            </a:r>
          </a:p>
          <a:p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Der Plan sollte Folgendes enthalten: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Eine Synthese der Schlüsselerkenntnisse der Geschichten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 kritischer Überblick über den Wandel, der erreicht werden soll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Einen Überblicken über die Zielgruppen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 Überblick über die Werkzeuge / Medien / Techniken, die verwendet werden sollen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Einen Schritt-für-Schritt-Aktionsplan zur Wissensverbreitung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ZUSAMMENFASSUNG</a:t>
            </a:r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Bildschirmpräsentation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Martin Barthel</cp:lastModifiedBy>
  <cp:revision>50</cp:revision>
  <dcterms:created xsi:type="dcterms:W3CDTF">2016-09-30T08:37:44Z</dcterms:created>
  <dcterms:modified xsi:type="dcterms:W3CDTF">2018-08-27T22:15:35Z</dcterms:modified>
</cp:coreProperties>
</file>