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6" r:id="rId4"/>
    <p:sldId id="267" r:id="rId5"/>
    <p:sldId id="273" r:id="rId6"/>
    <p:sldId id="272" r:id="rId7"/>
    <p:sldId id="270" r:id="rId8"/>
    <p:sldId id="271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92C8"/>
    <a:srgbClr val="7B6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5"/>
    <p:restoredTop sz="93053"/>
  </p:normalViewPr>
  <p:slideViewPr>
    <p:cSldViewPr snapToGrid="0" snapToObjects="1">
      <p:cViewPr varScale="1">
        <p:scale>
          <a:sx n="65" d="100"/>
          <a:sy n="65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8A6BE-519B-6044-8E6B-52CDAE3AD6A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2F108-7770-2F45-B959-7977968F77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6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2F108-7770-2F45-B959-7977968F7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8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5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2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71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1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2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6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4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305F-6BE7-8344-AE6A-332181C43E9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178A-A512-5640-ADAC-F968FAE9EFA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8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15269"/>
            <a:ext cx="2186360" cy="4627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03" y="2740776"/>
            <a:ext cx="60694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PROGRAMA FORMATIVO EN CONSERVACIÓN DE HISTORIAS DIGITALES</a:t>
            </a:r>
          </a:p>
          <a:p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Día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y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habilidades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conservación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digital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Entrenador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insertar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nombre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(s)</a:t>
            </a:r>
          </a:p>
        </p:txBody>
      </p:sp>
    </p:spTree>
    <p:extLst>
      <p:ext uri="{BB962C8B-B14F-4D97-AF65-F5344CB8AC3E}">
        <p14:creationId xmlns:p14="http://schemas.microsoft.com/office/powerpoint/2010/main" val="142880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15269"/>
            <a:ext cx="2186360" cy="4627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03" y="1551183"/>
            <a:ext cx="86801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RESUMEN DEL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DÍA</a:t>
            </a:r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Presenta tus conjuntos de historias</a:t>
            </a:r>
          </a:p>
          <a:p>
            <a:pPr marL="342900" indent="-342900">
              <a:buFont typeface="Arial" charset="0"/>
              <a:buChar char="•"/>
            </a:pPr>
            <a:endParaRPr lang="es-E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Explora formas de analizar historias y utilízalas para generar una serie de hallazgos clave de tu colección de historias</a:t>
            </a:r>
          </a:p>
          <a:p>
            <a:pPr marL="342900" indent="-342900">
              <a:buFont typeface="Arial" charset="0"/>
              <a:buChar char="•"/>
            </a:pPr>
            <a:endParaRPr lang="es-E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Ensaya con diferentes herramientas digitales para ayudarte a empaquetar y presentar hallazgos </a:t>
            </a: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clave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Tarea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independiente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Elabora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un plan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sobre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cómo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empaquetar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los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hallazgos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clave de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tus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94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6228521"/>
            <a:ext cx="9144000" cy="6294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69"/>
          <a:stretch/>
        </p:blipFill>
        <p:spPr>
          <a:xfrm>
            <a:off x="0" y="0"/>
            <a:ext cx="9144000" cy="763338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5888380"/>
            <a:ext cx="9144000" cy="629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28521"/>
            <a:ext cx="2186360" cy="4627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03" y="1103479"/>
            <a:ext cx="8680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EXPLORANDO NUESTRAS COLECCIONES DE HISTORIAS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8" t="37255" r="69118" b="33921"/>
          <a:stretch/>
        </p:blipFill>
        <p:spPr>
          <a:xfrm>
            <a:off x="12133" y="1935848"/>
            <a:ext cx="3080692" cy="32816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8" t="37255" r="69118" b="33921"/>
          <a:stretch/>
        </p:blipFill>
        <p:spPr>
          <a:xfrm>
            <a:off x="3092825" y="1935847"/>
            <a:ext cx="3080692" cy="32816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8" t="37255" r="69693" b="33921"/>
          <a:stretch/>
        </p:blipFill>
        <p:spPr>
          <a:xfrm>
            <a:off x="6071918" y="1935846"/>
            <a:ext cx="2993442" cy="328160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45753" y="2706497"/>
            <a:ext cx="24134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TEMA 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¿De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tratan</a:t>
            </a:r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tus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historias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61913" y="2706497"/>
            <a:ext cx="24134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CONSEGUIR HISTORIAS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Cómo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reuniste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encontraste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tus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historias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83392" y="2706497"/>
            <a:ext cx="24134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TIPO DE HISTORIA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s-E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¿Cuál es el medio, quiénes son los narradores, qué duración tienen las historias?</a:t>
            </a: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40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15269"/>
            <a:ext cx="2186360" cy="4627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3" t="17497" r="60728" b="5052"/>
          <a:stretch/>
        </p:blipFill>
        <p:spPr>
          <a:xfrm>
            <a:off x="584612" y="2146776"/>
            <a:ext cx="3012863" cy="2321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4470" y="1192469"/>
            <a:ext cx="814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HISTORIAS: ENTENDIENDO EL DISCURSO (1)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232" y="2293116"/>
            <a:ext cx="263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TEXTUAL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3232" y="3437173"/>
            <a:ext cx="263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COMPOSICIÓN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Cómo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1992" y="2218474"/>
            <a:ext cx="5285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Descripción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contenido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GB" sz="2000" i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j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. ¿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cuenta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?)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1992" y="3320076"/>
            <a:ext cx="5285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Explicación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del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contenido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GB" sz="2000" i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j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. ¿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Cómo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expresa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contenido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en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la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?)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6" t="17497" r="60728" b="43785"/>
          <a:stretch/>
        </p:blipFill>
        <p:spPr>
          <a:xfrm>
            <a:off x="773232" y="4416050"/>
            <a:ext cx="2841556" cy="11602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7751" y="4559875"/>
            <a:ext cx="2635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CONTEXTO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Por 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4690" y="4504345"/>
            <a:ext cx="51021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Interpretación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contextual del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contenido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la </a:t>
            </a:r>
            <a:r>
              <a:rPr lang="en-GB" sz="2000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historia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GB" sz="2000" i="1" dirty="0" err="1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j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. ¿Por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expresa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el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narrador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2000" i="1" dirty="0" err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manera</a:t>
            </a:r>
            <a:r>
              <a:rPr lang="en-GB" sz="2000" i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?)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7" t="65247" r="63232" b="18328"/>
          <a:stretch/>
        </p:blipFill>
        <p:spPr>
          <a:xfrm>
            <a:off x="758242" y="1659414"/>
            <a:ext cx="3289102" cy="4922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07014" y="1705220"/>
            <a:ext cx="324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NIVELES DE ANÁLISIS</a:t>
            </a:r>
          </a:p>
        </p:txBody>
      </p:sp>
    </p:spTree>
    <p:extLst>
      <p:ext uri="{BB962C8B-B14F-4D97-AF65-F5344CB8AC3E}">
        <p14:creationId xmlns:p14="http://schemas.microsoft.com/office/powerpoint/2010/main" val="142296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15269"/>
            <a:ext cx="2186360" cy="4627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3" t="17497" r="60728" b="5052"/>
          <a:stretch/>
        </p:blipFill>
        <p:spPr>
          <a:xfrm>
            <a:off x="475757" y="2146776"/>
            <a:ext cx="3012863" cy="2321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4470" y="1192469"/>
            <a:ext cx="814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HISTORIAS: ENTENDIENDO EL DISCURSO (1)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9687" y="2293116"/>
            <a:ext cx="263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TEXTUAL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0832" y="3437173"/>
            <a:ext cx="2635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COMPOSICIÓN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Cómo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8853" y="2192306"/>
            <a:ext cx="5609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El padre de la niña muere y se ve obligada a trabajar como esclava de su madrastra, pero mágicamente tiene que ir a un baile en el que conoce a un príncipe con quien se casa.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7891" y="3385389"/>
            <a:ext cx="5600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La niña estaba triste por su situación, lo que se demuestra por su llanto cuando sus hermanastras no la dejaban ir con ellas al baile.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6" t="17497" r="60728" b="43785"/>
          <a:stretch/>
        </p:blipFill>
        <p:spPr>
          <a:xfrm>
            <a:off x="642603" y="4416050"/>
            <a:ext cx="2841556" cy="11602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47122" y="4559875"/>
            <a:ext cx="2635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HERMENÉUTICA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¿</a:t>
            </a:r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Por </a:t>
            </a:r>
            <a:r>
              <a:rPr lang="en-US" sz="2000" b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qué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20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84159" y="4534528"/>
            <a:ext cx="5450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 través de la lente del patriarcado... Una mujer joven es salvada de sus problemas por un hombre rico y poderoso.</a:t>
            </a:r>
            <a:endParaRPr lang="en-US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7" t="65247" r="63232" b="18328"/>
          <a:stretch/>
        </p:blipFill>
        <p:spPr>
          <a:xfrm>
            <a:off x="627616" y="1659414"/>
            <a:ext cx="3289102" cy="4922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98156" y="1705220"/>
            <a:ext cx="324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 CENICIENTA</a:t>
            </a:r>
          </a:p>
        </p:txBody>
      </p:sp>
    </p:spTree>
    <p:extLst>
      <p:ext uri="{BB962C8B-B14F-4D97-AF65-F5344CB8AC3E}">
        <p14:creationId xmlns:p14="http://schemas.microsoft.com/office/powerpoint/2010/main" val="21229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6228521"/>
            <a:ext cx="9144000" cy="6294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69"/>
          <a:stretch/>
        </p:blipFill>
        <p:spPr>
          <a:xfrm>
            <a:off x="0" y="0"/>
            <a:ext cx="9144000" cy="763338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5888380"/>
            <a:ext cx="9144000" cy="629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28521"/>
            <a:ext cx="2186360" cy="46272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4470" y="1147499"/>
            <a:ext cx="8148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HISTORIAS: ENTENDIENDO EL DISCURSO (2)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4470" y="1574666"/>
            <a:ext cx="88746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ENFOQUES DE ANÁLISIS</a:t>
            </a:r>
          </a:p>
          <a:p>
            <a:endParaRPr lang="en-US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contenido: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objetivo, sistemático y/o cuantitativo del contenido de la historia (es decir, cuántas veces se usan ciertas palabras).</a:t>
            </a:r>
          </a:p>
          <a:p>
            <a:pPr marL="285750" indent="-285750">
              <a:buFont typeface="Arial" charset="0"/>
              <a:buChar char="•"/>
            </a:pPr>
            <a:endParaRPr lang="es-E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temático: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Agrupación o categorización del contenido clave de historias por temas. Estos pueden ser predeterminados o surgir de las historias (es decir, empleo, familia, vivienda, vida social).</a:t>
            </a:r>
          </a:p>
          <a:p>
            <a:pPr marL="285750" indent="-285750">
              <a:buFont typeface="Arial" charset="0"/>
              <a:buChar char="•"/>
            </a:pPr>
            <a:endParaRPr lang="es-E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estructural: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las diferentes partes de la historia (por ejemplo, palabras, códigos, composición) y las relaciones entre ellos que le dan sentido (es decir, pausas/vacilaciones entre oraciones, tono de voz).</a:t>
            </a:r>
          </a:p>
          <a:p>
            <a:pPr marL="285750" indent="-285750">
              <a:buFont typeface="Arial" charset="0"/>
              <a:buChar char="•"/>
            </a:pPr>
            <a:endParaRPr lang="es-E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s-ES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crítico: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Exploración del contexto social, político, cultural e histórico del discurso a través de las lentes de las posiciones de poder (es decir, la experiencia de una mujer joven en el trabajo en una industria dominada por hombres).</a:t>
            </a:r>
          </a:p>
        </p:txBody>
      </p:sp>
    </p:spTree>
    <p:extLst>
      <p:ext uri="{BB962C8B-B14F-4D97-AF65-F5344CB8AC3E}">
        <p14:creationId xmlns:p14="http://schemas.microsoft.com/office/powerpoint/2010/main" val="89840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15269"/>
            <a:ext cx="2186360" cy="4627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1912" y="1329510"/>
            <a:ext cx="86801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ANÁLISIS DE HISTORIAS: TAREA PRÁCTICA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Usando las metodologías de análisis del discurso y la hoja de tareas “Revisión de la historia”, analiza tus historias.</a:t>
            </a:r>
          </a:p>
          <a:p>
            <a:pPr marL="342900" indent="-342900">
              <a:buFont typeface="Arial" charset="0"/>
              <a:buChar char="•"/>
            </a:pPr>
            <a:endParaRPr lang="es-E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A partir de este análisis, produce un conjunto de hallazgos clave. Sintetiza estos hallazgos en la hoja de tareas “Hallazgos clave”. Tu entrenador los revisará y te proporcionará comentarios sobre ellos. También es posible que quieras compartirlos con tus compañeros y revisar los hallazgos de sus conjuntos de historias.</a:t>
            </a:r>
          </a:p>
          <a:p>
            <a:pPr marL="342900" indent="-342900">
              <a:buFont typeface="Arial" charset="0"/>
              <a:buChar char="•"/>
            </a:pPr>
            <a:endParaRPr lang="es-ES" sz="20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Mientras analizas las historias, piensa en cómo el papel del gestor y los métodos interpretativos utilizados pueden afectar a los discursos/hallazgos que surjan.</a:t>
            </a:r>
          </a:p>
        </p:txBody>
      </p:sp>
    </p:spTree>
    <p:extLst>
      <p:ext uri="{BB962C8B-B14F-4D97-AF65-F5344CB8AC3E}">
        <p14:creationId xmlns:p14="http://schemas.microsoft.com/office/powerpoint/2010/main" val="16432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6228521"/>
            <a:ext cx="9144000" cy="6294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69"/>
          <a:stretch/>
        </p:blipFill>
        <p:spPr>
          <a:xfrm>
            <a:off x="0" y="0"/>
            <a:ext cx="9144000" cy="763338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5888380"/>
            <a:ext cx="9144000" cy="629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28521"/>
            <a:ext cx="2186360" cy="4627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303" y="995903"/>
            <a:ext cx="90175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EMPAQUETANDO HISTORIAS: JUEGO PRÁCTICO</a:t>
            </a:r>
          </a:p>
          <a:p>
            <a:endParaRPr lang="en-US" sz="2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Cuando hayamos averiguado un conjunto de hallazgos clave de una colección de historias, nuestra próxima tarea es “empaquetar” o “presentar” estos hallazgos para que podamos conectarlos con las personas, grupos y organizaciones que pueden usarlos para crear un cambio social.</a:t>
            </a:r>
          </a:p>
          <a:p>
            <a:endParaRPr lang="es-E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 las herramientas digitales podemos empaquetar historias en una variedad de formas, que incluyen: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Infografías y visualizaciones de datos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Presentaciones multimedia e informes interactivos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Videos breves editados temáticamente y piezas de audio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Presentaciones en línea y organizaciones, como mapas geográficos y listas de reproducción</a:t>
            </a:r>
          </a:p>
          <a:p>
            <a:endParaRPr lang="es-E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Presentar la información de estas 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manera </a:t>
            </a:r>
            <a:r>
              <a:rPr lang="es-ES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requiere una variedad de habilidades creativas, técnicas y de comunicación. Esta sesión de juego práctico te ayudará a comenzar a desarrollar algunas de ellas.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2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acintosh HD:Users:hayleytrowbridge:Documents:PVM:OurVoices:eu_flag_co_funded_pos_[rgb]_right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3" y="78173"/>
            <a:ext cx="2400300" cy="685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21"/>
          <a:stretch/>
        </p:blipFill>
        <p:spPr>
          <a:xfrm>
            <a:off x="0" y="5888380"/>
            <a:ext cx="9144000" cy="629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48" y="6228521"/>
            <a:ext cx="2186360" cy="4627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856" y="2237121"/>
            <a:ext cx="9111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RESUMEN DE LA SESIÓN</a:t>
            </a:r>
            <a:endParaRPr lang="en-US" sz="6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sz="6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sz="6000" b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59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721</Words>
  <Application>Microsoft Office PowerPoint</Application>
  <PresentationFormat>Presentación en pantalla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Trowbridge</dc:creator>
  <cp:lastModifiedBy>Proyectos3</cp:lastModifiedBy>
  <cp:revision>73</cp:revision>
  <dcterms:created xsi:type="dcterms:W3CDTF">2016-09-30T08:37:44Z</dcterms:created>
  <dcterms:modified xsi:type="dcterms:W3CDTF">2018-10-18T12:23:58Z</dcterms:modified>
</cp:coreProperties>
</file>