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7" r:id="rId4"/>
    <p:sldId id="272" r:id="rId5"/>
    <p:sldId id="270" r:id="rId6"/>
    <p:sldId id="27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92C8"/>
    <a:srgbClr val="7B6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34"/>
    <p:restoredTop sz="93027"/>
  </p:normalViewPr>
  <p:slideViewPr>
    <p:cSldViewPr snapToGrid="0" snapToObjects="1">
      <p:cViewPr varScale="1">
        <p:scale>
          <a:sx n="65" d="100"/>
          <a:sy n="65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8A6BE-519B-6044-8E6B-52CDAE3AD6A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2F108-7770-2F45-B959-7977968F77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8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5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2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1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8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1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6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4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8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03" y="2740776"/>
            <a:ext cx="6069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PROGRAMA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FORMATIVO EN CONSERVACIÓN DE HISTORIAS DIGITALES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Día 2</a:t>
            </a: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Consecución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historias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ética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su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gestión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Entrenador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insertar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nombre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142880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03" y="1551183"/>
            <a:ext cx="868017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VISIÓN GENERAL DEL 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DÍ</a:t>
            </a:r>
            <a:endParaRPr lang="es-E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Resumen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el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tema “¿Qué es la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conservación de historias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?”</a:t>
            </a:r>
            <a:endParaRPr lang="es-E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Explorar formas de reunir historias digitales y lugares donde podamos encontrar las historias digitales existentes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En grupo,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crea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un conjunto de pautas de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buenas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prácticas para adoptar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durante la conservación de historias</a:t>
            </a:r>
            <a:endParaRPr lang="es-E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Tarea independiente: Recopilar 5 historias sobre un tema específico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4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3" t="17497" r="60728" b="5052"/>
          <a:stretch/>
        </p:blipFill>
        <p:spPr>
          <a:xfrm>
            <a:off x="0" y="2579426"/>
            <a:ext cx="3012863" cy="42922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9855" y="1172110"/>
            <a:ext cx="8148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ENCONTRAR Y RECOPILAR HISTORIAS: TAREA PRÁCTICA</a:t>
            </a:r>
          </a:p>
          <a:p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En grupos pequeños, explora una fuente existente donde puedes encontrar historias digitales o una técnica para recopilar historias digitales.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51" y="2746521"/>
            <a:ext cx="263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BANCOS DE HISTORIAS Y FUENTES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351" y="4802260"/>
            <a:ext cx="263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TÉCNICAS DE NARRACIÓN</a:t>
            </a:r>
          </a:p>
          <a:p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12863" y="2746720"/>
            <a:ext cx="5285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Hay muchas plataformas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online donde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puedes encontrar historias digitales, tales como: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Redes sociales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Páginas web de noticias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Bancos de historias / archivos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928" y="4802260"/>
            <a:ext cx="59722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También hay muchas técnicas que puedes utilizar para recopilar historias digitales, tales como: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Historias basadas en fotos e imágenes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Entrevistas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Monólogos personales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582" y="5876223"/>
            <a:ext cx="2328031" cy="8864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8" t="37255" r="69118" b="33921"/>
          <a:stretch/>
        </p:blipFill>
        <p:spPr>
          <a:xfrm>
            <a:off x="2164319" y="2161833"/>
            <a:ext cx="4815361" cy="23146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71658" y="2594496"/>
            <a:ext cx="364415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ENCONTRAR Y RECOPILAR HISTORIAS</a:t>
            </a: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“¿</a:t>
            </a:r>
            <a:r>
              <a:rPr lang="en-US" sz="2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Qué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hemos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aprendido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?”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7295594" y="2868333"/>
            <a:ext cx="1658557" cy="1879891"/>
          </a:xfrm>
          <a:prstGeom prst="wedgeRoundRectCallout">
            <a:avLst>
              <a:gd name="adj1" fmla="val -78544"/>
              <a:gd name="adj2" fmla="val -27018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>
                <a:latin typeface="Arial" charset="0"/>
                <a:ea typeface="Arial" charset="0"/>
                <a:cs typeface="Arial" charset="0"/>
              </a:rPr>
              <a:t>¿Cómo podría la técnica o fuente ser útil para la gestión de historias? ¿Por qué?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5422593" y="4748224"/>
            <a:ext cx="1786435" cy="1068121"/>
          </a:xfrm>
          <a:prstGeom prst="wedgeRoundRectCallout">
            <a:avLst>
              <a:gd name="adj1" fmla="val -28366"/>
              <a:gd name="adj2" fmla="val -91240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n-GB" sz="1600" dirty="0" err="1">
                <a:latin typeface="Arial" charset="0"/>
                <a:ea typeface="Arial" charset="0"/>
                <a:cs typeface="Arial" charset="0"/>
              </a:rPr>
              <a:t>Qué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dirty="0" err="1">
                <a:latin typeface="Arial" charset="0"/>
                <a:ea typeface="Arial" charset="0"/>
                <a:cs typeface="Arial" charset="0"/>
              </a:rPr>
              <a:t>sabemos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dirty="0" err="1">
                <a:latin typeface="Arial" charset="0"/>
                <a:ea typeface="Arial" charset="0"/>
                <a:cs typeface="Arial" charset="0"/>
              </a:rPr>
              <a:t>ahora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 que no </a:t>
            </a:r>
            <a:r>
              <a:rPr lang="en-GB" sz="1600" dirty="0" err="1">
                <a:latin typeface="Arial" charset="0"/>
                <a:ea typeface="Arial" charset="0"/>
                <a:cs typeface="Arial" charset="0"/>
              </a:rPr>
              <a:t>sabíamos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 antes?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4070680" y="263095"/>
            <a:ext cx="2245131" cy="1493530"/>
          </a:xfrm>
          <a:prstGeom prst="wedgeRoundRectCallout">
            <a:avLst>
              <a:gd name="adj1" fmla="val -43368"/>
              <a:gd name="adj2" fmla="val 73450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>
                <a:latin typeface="Arial" charset="0"/>
                <a:ea typeface="Arial" charset="0"/>
                <a:cs typeface="Arial" charset="0"/>
              </a:rPr>
              <a:t>¿Qué tipos de historias podríamos encontrar/reunir a través de estas fuentes y técnicas?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2671657" y="4748224"/>
            <a:ext cx="2292863" cy="1492821"/>
          </a:xfrm>
          <a:prstGeom prst="wedgeRoundRectCallout">
            <a:avLst>
              <a:gd name="adj1" fmla="val 3815"/>
              <a:gd name="adj2" fmla="val -77068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n-GB" sz="1600" dirty="0" err="1">
                <a:latin typeface="Arial" charset="0"/>
                <a:ea typeface="Arial" charset="0"/>
                <a:cs typeface="Arial" charset="0"/>
              </a:rPr>
              <a:t>Qué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dirty="0" err="1">
                <a:latin typeface="Arial" charset="0"/>
                <a:ea typeface="Arial" charset="0"/>
                <a:cs typeface="Arial" charset="0"/>
              </a:rPr>
              <a:t>te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dirty="0" err="1">
                <a:latin typeface="Arial" charset="0"/>
                <a:ea typeface="Arial" charset="0"/>
                <a:cs typeface="Arial" charset="0"/>
              </a:rPr>
              <a:t>pareció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dirty="0" err="1">
                <a:latin typeface="Arial" charset="0"/>
                <a:ea typeface="Arial" charset="0"/>
                <a:cs typeface="Arial" charset="0"/>
              </a:rPr>
              <a:t>interesante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GB" sz="1600" dirty="0" err="1">
                <a:latin typeface="Arial" charset="0"/>
                <a:ea typeface="Arial" charset="0"/>
                <a:cs typeface="Arial" charset="0"/>
              </a:rPr>
              <a:t>desafiante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dirty="0" err="1">
                <a:latin typeface="Arial" charset="0"/>
                <a:ea typeface="Arial" charset="0"/>
                <a:cs typeface="Arial" charset="0"/>
              </a:rPr>
              <a:t>sobre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dirty="0" err="1">
                <a:latin typeface="Arial" charset="0"/>
                <a:ea typeface="Arial" charset="0"/>
                <a:cs typeface="Arial" charset="0"/>
              </a:rPr>
              <a:t>estas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dirty="0" err="1">
                <a:latin typeface="Arial" charset="0"/>
                <a:ea typeface="Arial" charset="0"/>
                <a:cs typeface="Arial" charset="0"/>
              </a:rPr>
              <a:t>fuentes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GB" sz="1600" dirty="0" err="1">
                <a:latin typeface="Arial" charset="0"/>
                <a:ea typeface="Arial" charset="0"/>
                <a:cs typeface="Arial" charset="0"/>
              </a:rPr>
              <a:t>técnicas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? 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189848" y="981813"/>
            <a:ext cx="2245131" cy="1816526"/>
          </a:xfrm>
          <a:prstGeom prst="wedgeRoundRectCallout">
            <a:avLst>
              <a:gd name="adj1" fmla="val 40857"/>
              <a:gd name="adj2" fmla="val 72279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>
                <a:latin typeface="Arial" charset="0"/>
                <a:ea typeface="Arial" charset="0"/>
                <a:cs typeface="Arial" charset="0"/>
              </a:rPr>
              <a:t>¿Cuál es el contenido de las historias encontradas o recopiladas a través de estas fuentes y técnicas?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8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03" y="1551183"/>
            <a:ext cx="86801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ÉTICA DE GESTIÓN: CO-CREAR UNA GUÍA DE BUENA 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PRÁCTICAS</a:t>
            </a:r>
            <a:endParaRPr lang="es-E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En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equipo explorara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diferentes áreas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sobre los aspectos éticos en la conservación de historias.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 continuación, recopilaremos tus ideas sobre estas áreas en una guía de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buenas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prácticas.</a:t>
            </a:r>
          </a:p>
          <a:p>
            <a:endParaRPr lang="es-E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Permiso 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del narrador: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¿quién ha contado la historia y cómo la ha compartido?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Autenticidad de la historia: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¿debemos mantener las voces e ideas originales de las historias individuales y, si es así, cómo?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Propósito de la 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conservación: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¿por qué estamos gestionando las historias y cuál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será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el impacto?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Movilización del contenido de gestión: 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¿cómo planeamos usar el contenido/historias gestionadas y qué problemas plantea?</a:t>
            </a:r>
          </a:p>
        </p:txBody>
      </p:sp>
    </p:spTree>
    <p:extLst>
      <p:ext uri="{BB962C8B-B14F-4D97-AF65-F5344CB8AC3E}">
        <p14:creationId xmlns:p14="http://schemas.microsoft.com/office/powerpoint/2010/main" val="16432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03" y="1551183"/>
            <a:ext cx="8680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ASPECTOS ÉTICOS EN CONSERVACIÓN: CO-CREACIÓN DE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UNA GUIA DE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BUENAS PRÁCTICAS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9601"/>
              </p:ext>
            </p:extLst>
          </p:nvPr>
        </p:nvGraphicFramePr>
        <p:xfrm>
          <a:off x="712541" y="2773078"/>
          <a:ext cx="8029434" cy="2873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47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147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36834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Permiso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del </a:t>
                      </a:r>
                      <a:r>
                        <a:rPr lang="en-US" b="1" dirty="0" err="1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narrador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Autenticidad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la </a:t>
                      </a:r>
                      <a:r>
                        <a:rPr lang="en-US" b="1" dirty="0" err="1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historia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36834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Propósito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Movilización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del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contenido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52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56" y="2237121"/>
            <a:ext cx="9111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RESUMEN DE LA SESIÓN</a:t>
            </a:r>
          </a:p>
        </p:txBody>
      </p:sp>
    </p:spTree>
    <p:extLst>
      <p:ext uri="{BB962C8B-B14F-4D97-AF65-F5344CB8AC3E}">
        <p14:creationId xmlns:p14="http://schemas.microsoft.com/office/powerpoint/2010/main" val="124959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388</Words>
  <Application>Microsoft Office PowerPoint</Application>
  <PresentationFormat>Presentación en pantalla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Trowbridge</dc:creator>
  <cp:lastModifiedBy>Proyectos3</cp:lastModifiedBy>
  <cp:revision>56</cp:revision>
  <dcterms:created xsi:type="dcterms:W3CDTF">2016-09-30T08:37:44Z</dcterms:created>
  <dcterms:modified xsi:type="dcterms:W3CDTF">2018-10-18T12:18:07Z</dcterms:modified>
</cp:coreProperties>
</file>